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99" r:id="rId2"/>
  </p:sldMasterIdLst>
  <p:notesMasterIdLst>
    <p:notesMasterId r:id="rId9"/>
  </p:notesMasterIdLst>
  <p:handoutMasterIdLst>
    <p:handoutMasterId r:id="rId10"/>
  </p:handoutMasterIdLst>
  <p:sldIdLst>
    <p:sldId id="256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 autoAdjust="0"/>
    <p:restoredTop sz="94667" autoAdjust="0"/>
  </p:normalViewPr>
  <p:slideViewPr>
    <p:cSldViewPr>
      <p:cViewPr varScale="1">
        <p:scale>
          <a:sx n="113" d="100"/>
          <a:sy n="113" d="100"/>
        </p:scale>
        <p:origin x="147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3" d="100"/>
          <a:sy n="73" d="100"/>
        </p:scale>
        <p:origin x="2136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FAEF47-D8D2-410D-9133-DF9CDF591ECF}" type="datetimeFigureOut">
              <a:rPr lang="pt-BR" smtClean="0"/>
              <a:t>06/11/2015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7AA364-EBFC-4407-983D-D4430B2099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8753542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1653D4-B38D-45C5-82E6-5346FD2956B0}" type="datetimeFigureOut">
              <a:rPr lang="pt-BR" smtClean="0"/>
              <a:t>06/11/2015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A157A5-4FAA-4EA7-AB9F-1B96338FC4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5042279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157A5-4FAA-4EA7-AB9F-1B96338FC4BE}" type="slidenum">
              <a:rPr lang="pt-BR" smtClean="0"/>
              <a:t>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Cabeçalho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42590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pt-BR" altLang="en-US"/>
              <a:t>Clique para editar o estilo do título mestre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pt-BR" altLang="en-US"/>
              <a:t>Clique para editar o estilo do subtítulo mestre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0" y="6585550"/>
            <a:ext cx="9144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aseline="0" dirty="0" smtClean="0">
                <a:latin typeface="Calibri"/>
                <a:cs typeface="Calibri"/>
              </a:rPr>
              <a:t>9 a 13 de </a:t>
            </a:r>
            <a:r>
              <a:rPr lang="en-US" sz="1100" baseline="0" smtClean="0">
                <a:latin typeface="Calibri"/>
                <a:cs typeface="Calibri"/>
              </a:rPr>
              <a:t>Novembro </a:t>
            </a:r>
            <a:r>
              <a:rPr lang="en-US" sz="1100" baseline="0" dirty="0" smtClean="0">
                <a:latin typeface="Calibri"/>
                <a:cs typeface="Calibri"/>
              </a:rPr>
              <a:t>de 2015 – </a:t>
            </a:r>
            <a:r>
              <a:rPr lang="en-US" sz="1100" baseline="0" dirty="0" err="1" smtClean="0">
                <a:latin typeface="Calibri"/>
                <a:cs typeface="Calibri"/>
              </a:rPr>
              <a:t>Câmpus</a:t>
            </a:r>
            <a:r>
              <a:rPr lang="en-US" sz="1100" baseline="0" dirty="0" smtClean="0">
                <a:latin typeface="Calibri"/>
                <a:cs typeface="Calibri"/>
              </a:rPr>
              <a:t> Francisco </a:t>
            </a:r>
            <a:r>
              <a:rPr lang="en-US" sz="1100" baseline="0" dirty="0" err="1" smtClean="0">
                <a:latin typeface="Calibri"/>
                <a:cs typeface="Calibri"/>
              </a:rPr>
              <a:t>Beltrão</a:t>
            </a:r>
            <a:endParaRPr lang="en-US" sz="11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2C64FB-63B6-4D6C-B022-DB7EAD184C46}" type="slidenum">
              <a:rPr lang="pt-BR" altLang="en-US"/>
              <a:pPr>
                <a:defRPr/>
              </a:pPr>
              <a:t>‹nº›</a:t>
            </a:fld>
            <a:endParaRPr lang="pt-B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AD7C1-7587-4704-AB53-3111AF4F3C9E}" type="slidenum">
              <a:rPr lang="pt-BR" altLang="en-US"/>
              <a:pPr>
                <a:defRPr/>
              </a:pPr>
              <a:t>‹nº›</a:t>
            </a:fld>
            <a:endParaRPr lang="pt-B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2778B-CF0F-48FB-95D0-984BD0CDAB4B}" type="datetimeFigureOut">
              <a:rPr lang="pt-BR" smtClean="0"/>
              <a:t>06/11/2015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98C7C-D256-461B-A68E-B00CA9C0CD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50404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2778B-CF0F-48FB-95D0-984BD0CDAB4B}" type="datetimeFigureOut">
              <a:rPr lang="pt-BR" smtClean="0"/>
              <a:t>06/11/2015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98C7C-D256-461B-A68E-B00CA9C0CD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44497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2778B-CF0F-48FB-95D0-984BD0CDAB4B}" type="datetimeFigureOut">
              <a:rPr lang="pt-BR" smtClean="0"/>
              <a:t>06/11/2015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98C7C-D256-461B-A68E-B00CA9C0CD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502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2778B-CF0F-48FB-95D0-984BD0CDAB4B}" type="datetimeFigureOut">
              <a:rPr lang="pt-BR" smtClean="0"/>
              <a:t>06/11/2015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98C7C-D256-461B-A68E-B00CA9C0CD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10686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2778B-CF0F-48FB-95D0-984BD0CDAB4B}" type="datetimeFigureOut">
              <a:rPr lang="pt-BR" smtClean="0"/>
              <a:t>06/11/2015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98C7C-D256-461B-A68E-B00CA9C0CD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71754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2778B-CF0F-48FB-95D0-984BD0CDAB4B}" type="datetimeFigureOut">
              <a:rPr lang="pt-BR" smtClean="0"/>
              <a:t>06/11/2015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98C7C-D256-461B-A68E-B00CA9C0CD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11766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2778B-CF0F-48FB-95D0-984BD0CDAB4B}" type="datetimeFigureOut">
              <a:rPr lang="pt-BR" smtClean="0"/>
              <a:t>06/11/2015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98C7C-D256-461B-A68E-B00CA9C0CD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16670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2778B-CF0F-48FB-95D0-984BD0CDAB4B}" type="datetimeFigureOut">
              <a:rPr lang="pt-BR" smtClean="0"/>
              <a:t>06/11/2015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98C7C-D256-461B-A68E-B00CA9C0CD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8941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488678-9091-489D-968E-9D620CF3E1BB}" type="slidenum">
              <a:rPr lang="pt-BR" altLang="en-US"/>
              <a:pPr>
                <a:defRPr/>
              </a:pPr>
              <a:t>‹nº›</a:t>
            </a:fld>
            <a:endParaRPr lang="pt-BR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2778B-CF0F-48FB-95D0-984BD0CDAB4B}" type="datetimeFigureOut">
              <a:rPr lang="pt-BR" smtClean="0"/>
              <a:t>06/11/2015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98C7C-D256-461B-A68E-B00CA9C0CD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8492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2778B-CF0F-48FB-95D0-984BD0CDAB4B}" type="datetimeFigureOut">
              <a:rPr lang="pt-BR" smtClean="0"/>
              <a:t>06/11/2015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98C7C-D256-461B-A68E-B00CA9C0CD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06028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2778B-CF0F-48FB-95D0-984BD0CDAB4B}" type="datetimeFigureOut">
              <a:rPr lang="pt-BR" smtClean="0"/>
              <a:t>06/11/2015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98C7C-D256-461B-A68E-B00CA9C0CD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2720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15733E-1C78-40CC-A3CC-FCF1985193F4}" type="slidenum">
              <a:rPr lang="pt-BR" altLang="en-US"/>
              <a:pPr>
                <a:defRPr/>
              </a:pPr>
              <a:t>‹nº›</a:t>
            </a:fld>
            <a:endParaRPr lang="pt-B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05C3AE-6AF7-4C05-B2B6-16EACCECEA2A}" type="slidenum">
              <a:rPr lang="pt-BR" altLang="en-US"/>
              <a:pPr>
                <a:defRPr/>
              </a:pPr>
              <a:t>‹nº›</a:t>
            </a:fld>
            <a:endParaRPr lang="pt-B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7F6A56-EE6E-43DF-898E-2FAB3624E3E2}" type="slidenum">
              <a:rPr lang="pt-BR" altLang="en-US"/>
              <a:pPr>
                <a:defRPr/>
              </a:pPr>
              <a:t>‹nº›</a:t>
            </a:fld>
            <a:endParaRPr lang="pt-B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6C05CA-15AA-4EC3-AD4D-A3D6D3D81B6B}" type="slidenum">
              <a:rPr lang="pt-BR" altLang="en-US"/>
              <a:pPr>
                <a:defRPr/>
              </a:pPr>
              <a:t>‹nº›</a:t>
            </a:fld>
            <a:endParaRPr lang="pt-B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0407E6-F042-413E-9D73-F3179E0E23B6}" type="slidenum">
              <a:rPr lang="pt-BR" altLang="en-US"/>
              <a:pPr>
                <a:defRPr/>
              </a:pPr>
              <a:t>‹nº›</a:t>
            </a:fld>
            <a:endParaRPr lang="pt-B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CEB0FA-361D-4331-B4E9-CCBC95FBEB2F}" type="slidenum">
              <a:rPr lang="pt-BR" altLang="en-US"/>
              <a:pPr>
                <a:defRPr/>
              </a:pPr>
              <a:t>‹nº›</a:t>
            </a:fld>
            <a:endParaRPr lang="pt-B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00D988-5238-4681-8D7D-144BD39C5250}" type="slidenum">
              <a:rPr lang="pt-BR" altLang="en-US"/>
              <a:pPr>
                <a:defRPr/>
              </a:pPr>
              <a:t>‹nº›</a:t>
            </a:fld>
            <a:endParaRPr lang="pt-B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en-US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en-US" smtClean="0"/>
              <a:t>Clique para editar os estilos do texto mestre</a:t>
            </a:r>
          </a:p>
          <a:p>
            <a:pPr lvl="1"/>
            <a:r>
              <a:rPr lang="pt-BR" altLang="en-US" smtClean="0"/>
              <a:t>Segundo nível</a:t>
            </a:r>
          </a:p>
          <a:p>
            <a:pPr lvl="2"/>
            <a:r>
              <a:rPr lang="pt-BR" altLang="en-US" smtClean="0"/>
              <a:t>Terceiro nível</a:t>
            </a:r>
          </a:p>
          <a:p>
            <a:pPr lvl="3"/>
            <a:r>
              <a:rPr lang="pt-BR" altLang="en-US" smtClean="0"/>
              <a:t>Quarto nível</a:t>
            </a:r>
          </a:p>
          <a:p>
            <a:pPr lvl="4"/>
            <a:r>
              <a:rPr lang="pt-BR" altLang="en-US" smtClean="0"/>
              <a:t>Quinto nível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pPr>
              <a:defRPr/>
            </a:pPr>
            <a:fld id="{E921474F-2237-4DEC-9910-1565C96240D9}" type="slidenum">
              <a:rPr lang="pt-BR" altLang="en-US"/>
              <a:pPr>
                <a:defRPr/>
              </a:pPr>
              <a:t>‹nº›</a:t>
            </a:fld>
            <a:endParaRPr lang="pt-BR" altLang="en-US"/>
          </a:p>
        </p:txBody>
      </p:sp>
      <p:sp>
        <p:nvSpPr>
          <p:cNvPr id="7175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2778B-CF0F-48FB-95D0-984BD0CDAB4B}" type="datetimeFigureOut">
              <a:rPr lang="pt-BR" smtClean="0"/>
              <a:t>06/11/2015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98C7C-D256-461B-A68E-B00CA9C0CD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0294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Line 10"/>
          <p:cNvSpPr>
            <a:spLocks noChangeShapeType="1"/>
          </p:cNvSpPr>
          <p:nvPr/>
        </p:nvSpPr>
        <p:spPr bwMode="auto">
          <a:xfrm>
            <a:off x="323528" y="5085184"/>
            <a:ext cx="8209284" cy="0"/>
          </a:xfrm>
          <a:prstGeom prst="line">
            <a:avLst/>
          </a:prstGeom>
          <a:noFill/>
          <a:ln w="57150" cmpd="thinThick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3080" name="Text Box 11"/>
          <p:cNvSpPr txBox="1">
            <a:spLocks noChangeArrowheads="1"/>
          </p:cNvSpPr>
          <p:nvPr/>
        </p:nvSpPr>
        <p:spPr bwMode="auto">
          <a:xfrm>
            <a:off x="0" y="5229200"/>
            <a:ext cx="91440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b="1" dirty="0" smtClean="0"/>
              <a:t>Discente(s)</a:t>
            </a:r>
          </a:p>
          <a:p>
            <a:pPr algn="ctr">
              <a:spcBef>
                <a:spcPct val="50000"/>
              </a:spcBef>
            </a:pPr>
            <a:r>
              <a:rPr lang="pt-BR" b="1" dirty="0" smtClean="0"/>
              <a:t>Docente</a:t>
            </a:r>
            <a:r>
              <a:rPr lang="pt-BR" b="1" dirty="0"/>
              <a:t>(s</a:t>
            </a:r>
            <a:r>
              <a:rPr lang="pt-BR" b="1" dirty="0" smtClean="0"/>
              <a:t>)</a:t>
            </a:r>
            <a:endParaRPr lang="pt-BR" b="1" dirty="0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3638"/>
            <a:ext cx="2133600" cy="457200"/>
          </a:xfrm>
        </p:spPr>
        <p:txBody>
          <a:bodyPr/>
          <a:lstStyle/>
          <a:p>
            <a:pPr>
              <a:defRPr/>
            </a:pPr>
            <a:fld id="{352E931A-1C82-413F-B0AD-248176CF04B7}" type="slidenum">
              <a:rPr lang="pt-BR" altLang="en-US" smtClean="0"/>
              <a:pPr>
                <a:defRPr/>
              </a:pPr>
              <a:t>1</a:t>
            </a:fld>
            <a:endParaRPr lang="pt-BR" altLang="en-US" dirty="0"/>
          </a:p>
        </p:txBody>
      </p:sp>
      <p:pic>
        <p:nvPicPr>
          <p:cNvPr id="3" name="Picture 2" descr="logo UTFPR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4352" y="260648"/>
            <a:ext cx="1952144" cy="71406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0" y="2420888"/>
            <a:ext cx="914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0000FF"/>
                </a:solidFill>
                <a:latin typeface="Calibri"/>
                <a:cs typeface="Calibri"/>
              </a:rPr>
              <a:t>Título</a:t>
            </a:r>
            <a:r>
              <a:rPr lang="en-US" sz="4400" b="1" dirty="0" smtClean="0">
                <a:solidFill>
                  <a:srgbClr val="0000FF"/>
                </a:solidFill>
                <a:latin typeface="Calibri"/>
                <a:cs typeface="Calibri"/>
              </a:rPr>
              <a:t> do Plano de </a:t>
            </a:r>
            <a:r>
              <a:rPr lang="en-US" sz="4400" b="1" dirty="0" err="1" smtClean="0">
                <a:solidFill>
                  <a:srgbClr val="0000FF"/>
                </a:solidFill>
                <a:latin typeface="Calibri"/>
                <a:cs typeface="Calibri"/>
              </a:rPr>
              <a:t>Trabalho</a:t>
            </a:r>
            <a:endParaRPr lang="en-US" sz="4400" b="1" dirty="0" smtClean="0">
              <a:solidFill>
                <a:srgbClr val="0000FF"/>
              </a:solidFill>
              <a:latin typeface="Calibri"/>
              <a:cs typeface="Calibri"/>
            </a:endParaRPr>
          </a:p>
          <a:p>
            <a:pPr algn="ctr"/>
            <a:r>
              <a:rPr lang="en-US" sz="2400" b="1" dirty="0" err="1" smtClean="0">
                <a:solidFill>
                  <a:srgbClr val="0000FF"/>
                </a:solidFill>
                <a:latin typeface="Calibri"/>
                <a:cs typeface="Calibri"/>
              </a:rPr>
              <a:t>vinculado</a:t>
            </a:r>
            <a:r>
              <a:rPr lang="en-US" sz="2400" b="1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Calibri"/>
                <a:cs typeface="Calibri"/>
              </a:rPr>
              <a:t>ao</a:t>
            </a:r>
            <a:r>
              <a:rPr lang="en-US" sz="2400" b="1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Calibri"/>
                <a:cs typeface="Calibri"/>
              </a:rPr>
              <a:t>Projeto</a:t>
            </a:r>
            <a:endParaRPr lang="en-US" sz="2400" b="1" dirty="0" smtClean="0">
              <a:solidFill>
                <a:srgbClr val="0000FF"/>
              </a:solidFill>
              <a:latin typeface="Calibri"/>
              <a:cs typeface="Calibri"/>
            </a:endParaRPr>
          </a:p>
          <a:p>
            <a:pPr algn="ctr"/>
            <a:r>
              <a:rPr lang="en-US" sz="4400" b="1" dirty="0" smtClean="0">
                <a:solidFill>
                  <a:srgbClr val="0000FF"/>
                </a:solidFill>
                <a:latin typeface="Calibri"/>
                <a:cs typeface="Calibri"/>
              </a:rPr>
              <a:t>(</a:t>
            </a:r>
            <a:r>
              <a:rPr lang="en-US" sz="4400" b="1" dirty="0" err="1" smtClean="0">
                <a:solidFill>
                  <a:srgbClr val="0000FF"/>
                </a:solidFill>
                <a:latin typeface="Calibri"/>
                <a:cs typeface="Calibri"/>
              </a:rPr>
              <a:t>num</a:t>
            </a:r>
            <a:r>
              <a:rPr lang="en-US" sz="4400" b="1" dirty="0" smtClean="0">
                <a:solidFill>
                  <a:srgbClr val="0000FF"/>
                </a:solidFill>
                <a:latin typeface="Calibri"/>
                <a:cs typeface="Calibri"/>
              </a:rPr>
              <a:t>) Nome do </a:t>
            </a:r>
            <a:r>
              <a:rPr lang="en-US" sz="4400" b="1" dirty="0" err="1" smtClean="0">
                <a:solidFill>
                  <a:srgbClr val="0000FF"/>
                </a:solidFill>
                <a:latin typeface="Calibri"/>
                <a:cs typeface="Calibri"/>
              </a:rPr>
              <a:t>Projeto</a:t>
            </a:r>
            <a:endParaRPr lang="en-US" sz="4400" b="1" dirty="0">
              <a:solidFill>
                <a:srgbClr val="0000FF"/>
              </a:solidFill>
              <a:latin typeface="Calibri"/>
              <a:cs typeface="Calibri"/>
            </a:endParaRPr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117000"/>
            <a:ext cx="3168352" cy="998667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505" y="117002"/>
            <a:ext cx="1339296" cy="9986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0" y="313492"/>
            <a:ext cx="90364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2800" b="1" dirty="0" smtClean="0"/>
              <a:t>INTRODUÇÃO</a:t>
            </a:r>
            <a:endParaRPr lang="pt-BR" sz="2800" b="1" dirty="0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3638"/>
            <a:ext cx="2133600" cy="457200"/>
          </a:xfrm>
        </p:spPr>
        <p:txBody>
          <a:bodyPr/>
          <a:lstStyle/>
          <a:p>
            <a:pPr>
              <a:defRPr/>
            </a:pPr>
            <a:fld id="{352E931A-1C82-413F-B0AD-248176CF04B7}" type="slidenum">
              <a:rPr lang="pt-BR" altLang="en-US" smtClean="0"/>
              <a:pPr>
                <a:defRPr/>
              </a:pPr>
              <a:t>2</a:t>
            </a:fld>
            <a:endParaRPr lang="pt-BR" altLang="en-US" dirty="0"/>
          </a:p>
        </p:txBody>
      </p:sp>
      <p:pic>
        <p:nvPicPr>
          <p:cNvPr id="8" name="Picture 7" descr="logo UTFPR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35" y="172198"/>
            <a:ext cx="1816669" cy="664514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9696" y="106717"/>
            <a:ext cx="1066800" cy="795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0" y="313492"/>
            <a:ext cx="90364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2800" b="1" dirty="0" smtClean="0"/>
              <a:t>MATERIAIS E MÉTODOS</a:t>
            </a:r>
            <a:endParaRPr lang="pt-BR" sz="2800" b="1" dirty="0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3638"/>
            <a:ext cx="2133600" cy="457200"/>
          </a:xfrm>
        </p:spPr>
        <p:txBody>
          <a:bodyPr/>
          <a:lstStyle/>
          <a:p>
            <a:pPr>
              <a:defRPr/>
            </a:pPr>
            <a:fld id="{352E931A-1C82-413F-B0AD-248176CF04B7}" type="slidenum">
              <a:rPr lang="pt-BR" altLang="en-US" smtClean="0"/>
              <a:pPr>
                <a:defRPr/>
              </a:pPr>
              <a:t>3</a:t>
            </a:fld>
            <a:endParaRPr lang="pt-BR" altLang="en-US" dirty="0"/>
          </a:p>
        </p:txBody>
      </p:sp>
      <p:pic>
        <p:nvPicPr>
          <p:cNvPr id="8" name="Picture 7" descr="logo UTFPR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35" y="172198"/>
            <a:ext cx="1816669" cy="664514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9696" y="106717"/>
            <a:ext cx="1066800" cy="795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416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0" y="313492"/>
            <a:ext cx="90364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2800" b="1" dirty="0" smtClean="0"/>
              <a:t>      RESULTADOS E DISCUSSÃO</a:t>
            </a:r>
            <a:endParaRPr lang="pt-BR" sz="2800" b="1" dirty="0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3638"/>
            <a:ext cx="2133600" cy="457200"/>
          </a:xfrm>
        </p:spPr>
        <p:txBody>
          <a:bodyPr/>
          <a:lstStyle/>
          <a:p>
            <a:pPr>
              <a:defRPr/>
            </a:pPr>
            <a:fld id="{352E931A-1C82-413F-B0AD-248176CF04B7}" type="slidenum">
              <a:rPr lang="pt-BR" altLang="en-US" smtClean="0"/>
              <a:pPr>
                <a:defRPr/>
              </a:pPr>
              <a:t>4</a:t>
            </a:fld>
            <a:endParaRPr lang="pt-BR" altLang="en-US" dirty="0"/>
          </a:p>
        </p:txBody>
      </p:sp>
      <p:pic>
        <p:nvPicPr>
          <p:cNvPr id="8" name="Picture 7" descr="logo UTFPR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35" y="172198"/>
            <a:ext cx="1816669" cy="664514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9696" y="106717"/>
            <a:ext cx="1066800" cy="795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318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0" y="313492"/>
            <a:ext cx="90364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2800" b="1" dirty="0" smtClean="0"/>
              <a:t>CONCLUSÃO</a:t>
            </a:r>
            <a:endParaRPr lang="pt-BR" sz="2800" b="1" dirty="0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3638"/>
            <a:ext cx="2133600" cy="457200"/>
          </a:xfrm>
        </p:spPr>
        <p:txBody>
          <a:bodyPr/>
          <a:lstStyle/>
          <a:p>
            <a:pPr>
              <a:defRPr/>
            </a:pPr>
            <a:fld id="{352E931A-1C82-413F-B0AD-248176CF04B7}" type="slidenum">
              <a:rPr lang="pt-BR" altLang="en-US" smtClean="0"/>
              <a:pPr>
                <a:defRPr/>
              </a:pPr>
              <a:t>5</a:t>
            </a:fld>
            <a:endParaRPr lang="pt-BR" altLang="en-US" dirty="0"/>
          </a:p>
        </p:txBody>
      </p:sp>
      <p:pic>
        <p:nvPicPr>
          <p:cNvPr id="8" name="Picture 7" descr="logo UTFPR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35" y="172198"/>
            <a:ext cx="1816669" cy="664514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9696" y="106717"/>
            <a:ext cx="1066800" cy="795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187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0" y="313492"/>
            <a:ext cx="90364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2800" b="1" dirty="0" smtClean="0"/>
              <a:t>REFERÊNCIAS</a:t>
            </a:r>
            <a:endParaRPr lang="pt-BR" sz="2800" b="1" dirty="0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3638"/>
            <a:ext cx="2133600" cy="457200"/>
          </a:xfrm>
        </p:spPr>
        <p:txBody>
          <a:bodyPr/>
          <a:lstStyle/>
          <a:p>
            <a:pPr>
              <a:defRPr/>
            </a:pPr>
            <a:fld id="{352E931A-1C82-413F-B0AD-248176CF04B7}" type="slidenum">
              <a:rPr lang="pt-BR" altLang="en-US" smtClean="0"/>
              <a:pPr>
                <a:defRPr/>
              </a:pPr>
              <a:t>6</a:t>
            </a:fld>
            <a:endParaRPr lang="pt-BR" altLang="en-US" dirty="0"/>
          </a:p>
        </p:txBody>
      </p:sp>
      <p:pic>
        <p:nvPicPr>
          <p:cNvPr id="8" name="Picture 7" descr="logo UTFPR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35" y="172198"/>
            <a:ext cx="1816669" cy="664514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9696" y="106717"/>
            <a:ext cx="1066800" cy="795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935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rda">
  <a:themeElements>
    <a:clrScheme name="Borda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Borda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orda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a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a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a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a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a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a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rda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rda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ersonalizar design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1702</TotalTime>
  <Words>35</Words>
  <Application>Microsoft Office PowerPoint</Application>
  <PresentationFormat>Apresentação na tela (4:3)</PresentationFormat>
  <Paragraphs>17</Paragraphs>
  <Slides>6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Garamond</vt:lpstr>
      <vt:lpstr>Wingdings</vt:lpstr>
      <vt:lpstr>Borda</vt:lpstr>
      <vt:lpstr>Personalizar design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Usuario</dc:creator>
  <cp:lastModifiedBy>Francisco Reinaldo</cp:lastModifiedBy>
  <cp:revision>93</cp:revision>
  <dcterms:created xsi:type="dcterms:W3CDTF">2006-08-01T12:47:50Z</dcterms:created>
  <dcterms:modified xsi:type="dcterms:W3CDTF">2015-11-06T23:56:21Z</dcterms:modified>
</cp:coreProperties>
</file>